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1272397"/>
          </a:xfrm>
        </p:spPr>
        <p:txBody>
          <a:bodyPr/>
          <a:lstStyle/>
          <a:p>
            <a:r>
              <a:rPr lang="en-US" dirty="0" smtClean="0"/>
              <a:t>Digital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Hardware components – you can see and touch these</a:t>
            </a:r>
          </a:p>
          <a:p>
            <a:r>
              <a:rPr lang="en-US" dirty="0" smtClean="0"/>
              <a:t>Software  - programs on the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10" y="415664"/>
            <a:ext cx="8534400" cy="1507067"/>
          </a:xfrm>
        </p:spPr>
        <p:txBody>
          <a:bodyPr>
            <a:normAutofit/>
          </a:bodyPr>
          <a:lstStyle/>
          <a:p>
            <a:r>
              <a:rPr lang="en-US" dirty="0" smtClean="0"/>
              <a:t>Look at the pictures. Think. </a:t>
            </a:r>
            <a:br>
              <a:rPr lang="en-US" dirty="0" smtClean="0"/>
            </a:br>
            <a:r>
              <a:rPr lang="en-US" dirty="0" smtClean="0"/>
              <a:t>Is this software or hardware?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73" y="1169197"/>
            <a:ext cx="3159290" cy="32909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" y="5053324"/>
            <a:ext cx="2063498" cy="1210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95" y="4724469"/>
            <a:ext cx="1130159" cy="1104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27" y="1768214"/>
            <a:ext cx="3200287" cy="343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68" y="5083405"/>
            <a:ext cx="2107100" cy="149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at the pictures. Think. </a:t>
            </a:r>
            <a:br>
              <a:rPr lang="en-US" dirty="0"/>
            </a:br>
            <a:r>
              <a:rPr lang="en-US" dirty="0"/>
              <a:t>Is this software or hardware?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57" y="561976"/>
            <a:ext cx="3558268" cy="2085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91" y="933450"/>
            <a:ext cx="6475609" cy="45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</TotalTime>
  <Words>31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Slice</vt:lpstr>
      <vt:lpstr>Digital systems</vt:lpstr>
      <vt:lpstr>Look at the pictures. Think.  Is this software or hardware?</vt:lpstr>
      <vt:lpstr>Look at the pictures. Think.  Is this software or hardware?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Linnan</dc:creator>
  <cp:lastModifiedBy>Patrick Linnan</cp:lastModifiedBy>
  <cp:revision>3</cp:revision>
  <dcterms:created xsi:type="dcterms:W3CDTF">2016-05-23T10:38:08Z</dcterms:created>
  <dcterms:modified xsi:type="dcterms:W3CDTF">2016-05-23T11:01:45Z</dcterms:modified>
</cp:coreProperties>
</file>